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316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iDNVSbFq7dyO4335j4J4+rkAmY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80" Type="http://customschemas.google.com/relationships/presentationmetadata" Target="metadata"/><Relationship Id="rId3" Type="http://schemas.openxmlformats.org/officeDocument/2006/relationships/slide" Target="slides/slide2.xml"/><Relationship Id="rId84" Type="http://schemas.openxmlformats.org/officeDocument/2006/relationships/tableStyles" Target="tableStyles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82" Type="http://schemas.openxmlformats.org/officeDocument/2006/relationships/viewProps" Target="viewProps.xml"/><Relationship Id="rId81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71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title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2"/>
          <p:cNvSpPr>
            <a:spLocks noGrp="1"/>
          </p:cNvSpPr>
          <p:nvPr>
            <p:ph type="pic" idx="2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62"/>
          <p:cNvSpPr txBox="1">
            <a:spLocks noGrp="1"/>
          </p:cNvSpPr>
          <p:nvPr>
            <p:ph type="body" idx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Option 1">
  <p:cSld name="Closing Slide - Option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3" descr="A picture containing water,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3" descr="A picture containing bri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3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2">
  <p:cSld name="Title Slide - Option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4" descr="A picture containing bir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4" descr="A picture containing bi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4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10799595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body" idx="1"/>
          </p:nvPr>
        </p:nvSpPr>
        <p:spPr>
          <a:xfrm>
            <a:off x="699248" y="3324431"/>
            <a:ext cx="1077178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Option 2">
  <p:cSld name="Closing Slide - Option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5" descr="A picture containing screenshot, bir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5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6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6"/>
          <p:cNvSpPr txBox="1">
            <a:spLocks noGrp="1"/>
          </p:cNvSpPr>
          <p:nvPr>
            <p:ph type="body" idx="1"/>
          </p:nvPr>
        </p:nvSpPr>
        <p:spPr>
          <a:xfrm>
            <a:off x="839788" y="853439"/>
            <a:ext cx="5157787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66"/>
          <p:cNvSpPr txBox="1">
            <a:spLocks noGrp="1"/>
          </p:cNvSpPr>
          <p:nvPr>
            <p:ph type="body" idx="2"/>
          </p:nvPr>
        </p:nvSpPr>
        <p:spPr>
          <a:xfrm>
            <a:off x="839788" y="1444371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66"/>
          <p:cNvSpPr txBox="1">
            <a:spLocks noGrp="1"/>
          </p:cNvSpPr>
          <p:nvPr>
            <p:ph type="body" idx="3"/>
          </p:nvPr>
        </p:nvSpPr>
        <p:spPr>
          <a:xfrm>
            <a:off x="6172200" y="853439"/>
            <a:ext cx="518318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66"/>
          <p:cNvSpPr txBox="1">
            <a:spLocks noGrp="1"/>
          </p:cNvSpPr>
          <p:nvPr>
            <p:ph type="body" idx="4"/>
          </p:nvPr>
        </p:nvSpPr>
        <p:spPr>
          <a:xfrm>
            <a:off x="6172200" y="1444371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66"/>
          <p:cNvSpPr txBox="1">
            <a:spLocks noGrp="1"/>
          </p:cNvSpPr>
          <p:nvPr>
            <p:ph type="title"/>
          </p:nvPr>
        </p:nvSpPr>
        <p:spPr>
          <a:xfrm>
            <a:off x="826008" y="218821"/>
            <a:ext cx="10515600" cy="48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706C32-4A7F-904A-A159-858BADF28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4A908DD-8A6B-CA4C-A972-B41A7779B8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3494C34-0F3D-854E-AFF5-078C6756F1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4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4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939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8"/>
          <p:cNvSpPr txBox="1">
            <a:spLocks noGrp="1"/>
          </p:cNvSpPr>
          <p:nvPr>
            <p:ph type="body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title"/>
          </p:nvPr>
        </p:nvSpPr>
        <p:spPr>
          <a:xfrm>
            <a:off x="1524000" y="1599247"/>
            <a:ext cx="9143999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Arial"/>
              <a:buNone/>
              <a:defRPr sz="5400" b="1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reas">
  <p:cSld name="Two Content Area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9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9"/>
          <p:cNvSpPr txBox="1">
            <a:spLocks noGrp="1"/>
          </p:cNvSpPr>
          <p:nvPr>
            <p:ph type="title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Subtitles">
  <p:cSld name="Two Columns with Subtitl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0"/>
          <p:cNvSpPr txBox="1">
            <a:spLocks noGrp="1"/>
          </p:cNvSpPr>
          <p:nvPr>
            <p:ph type="body" idx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" name="Google Shape;105;p60"/>
          <p:cNvSpPr txBox="1">
            <a:spLocks noGrp="1"/>
          </p:cNvSpPr>
          <p:nvPr>
            <p:ph type="body" idx="2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00"/>
              <a:buNone/>
              <a:defRPr sz="25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60"/>
          <p:cNvSpPr txBox="1">
            <a:spLocks noGrp="1"/>
          </p:cNvSpPr>
          <p:nvPr>
            <p:ph type="body" idx="3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7" name="Google Shape;107;p60"/>
          <p:cNvSpPr txBox="1">
            <a:spLocks noGrp="1"/>
          </p:cNvSpPr>
          <p:nvPr>
            <p:ph type="body" idx="4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00"/>
              <a:buNone/>
              <a:defRPr sz="25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60"/>
          <p:cNvSpPr txBox="1">
            <a:spLocks noGrp="1"/>
          </p:cNvSpPr>
          <p:nvPr>
            <p:ph type="title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1"/>
          <p:cNvSpPr txBox="1">
            <a:spLocks noGrp="1"/>
          </p:cNvSpPr>
          <p:nvPr>
            <p:ph type="body" idx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1" name="Google Shape;111;p61"/>
          <p:cNvSpPr txBox="1">
            <a:spLocks noGrp="1"/>
          </p:cNvSpPr>
          <p:nvPr>
            <p:ph type="body" idx="2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44" descr="A picture containing screenshot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4" descr="A close up of a logo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4" descr="A close up of a logo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7BA-2E84-3549-8B00-4D6E2E7C8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025FF-B551-7A4B-9349-720975BC8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0704" y="1493687"/>
            <a:ext cx="8389575" cy="1752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Subtitle</a:t>
            </a:r>
          </a:p>
        </p:txBody>
      </p:sp>
      <p:pic>
        <p:nvPicPr>
          <p:cNvPr id="6" name="Google Shape;189;p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44EF13A-4A0A-9C45-93FC-D5245FFD54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560418"/>
            <a:ext cx="5196113" cy="1163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49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" descr="Graphical user interface,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60418"/>
            <a:ext cx="5196113" cy="11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3;g1223c012a97_0_20">
            <a:extLst>
              <a:ext uri="{FF2B5EF4-FFF2-40B4-BE49-F238E27FC236}">
                <a16:creationId xmlns:a16="http://schemas.microsoft.com/office/drawing/2014/main" id="{3AB09C38-36D1-45AC-6C7A-95EA3C38D4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958" y="251587"/>
            <a:ext cx="10784084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5400" dirty="0"/>
              <a:t>Title</a:t>
            </a:r>
            <a:endParaRPr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E6D14-31BF-C14C-ACB7-783B6ECA2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4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17379</TotalTime>
  <Words>3</Words>
  <Application>Microsoft Macintosh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Title 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2022-23 Communications Plan</dc:title>
  <dc:creator>Healy, Devin Marie</dc:creator>
  <cp:lastModifiedBy>Sierra</cp:lastModifiedBy>
  <cp:revision>26</cp:revision>
  <dcterms:created xsi:type="dcterms:W3CDTF">2020-03-10T16:22:03Z</dcterms:created>
  <dcterms:modified xsi:type="dcterms:W3CDTF">2023-02-15T22:06:04Z</dcterms:modified>
</cp:coreProperties>
</file>